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104063" cy="102346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25/06/2026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243406"/>
            <a:ext cx="4819135" cy="6381329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76504" y="142418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76504" y="1130101"/>
            <a:ext cx="4537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Designação do projeto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a Modelos de Negócio para a Transição Digital (Coaching 4.0)</a:t>
            </a:r>
            <a:b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Código do projeto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22082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Entidade beneficiária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Clínica de Cardiologia de Guimarães, Lda.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76504" y="2612381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76505" y="1931531"/>
            <a:ext cx="45373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de aprovação | 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06-05-2025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de início | </a:t>
            </a:r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25-11-2025</a:t>
            </a:r>
            <a:b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de conclusão | </a:t>
            </a: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30-06-2026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Custo total elegível | </a:t>
            </a: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10.000,00€</a:t>
            </a:r>
          </a:p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financeiro da União Europeia | </a:t>
            </a: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10.000,00€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176504" y="2861095"/>
            <a:ext cx="44137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Objetivos, atividades e resultados esperados/atingidos:</a:t>
            </a:r>
          </a:p>
          <a:p>
            <a:pPr algn="just"/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Implementação de uma solução digital integrada de desenvolvimento web e e-commerce, o projeto pretende reforçar a presença digital da Clínica de Cardiologia de Guimarães, Lda., desenvolver uma plataforma de comércio eletrónico, otimizar a relação com o utente através de canais digitais e implementar estratégias de marketing digital, esperando-se ganhos significativos de visibilidade comercial, fidelização de utentes e crescimento da atividade clínica através de canais online.</a:t>
            </a:r>
          </a:p>
          <a:p>
            <a:pPr algn="just"/>
            <a:endParaRPr lang="pt-PT" sz="1000" dirty="0">
              <a:solidFill>
                <a:schemeClr val="bg1">
                  <a:lumMod val="50000"/>
                </a:schemeClr>
              </a:solidFill>
              <a:highlight>
                <a:srgbClr val="FFFF00"/>
              </a:highligh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Objetivos dos investimentos:</a:t>
            </a:r>
          </a:p>
          <a:p>
            <a:pPr algn="just"/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Componente 16 – Empresas 4.0, integrada na dimensão da Transição Digital. Fomentar a integração de tecnologia nas PME, apoiando o desenvolvimento de processos e competências organizacionais que fomentem a transformação digital do seu modelo de  negócio.</a:t>
            </a:r>
          </a:p>
          <a:p>
            <a:endParaRPr lang="pt-PT" sz="1000" dirty="0">
              <a:solidFill>
                <a:schemeClr val="bg1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/>
            <a:r>
              <a:rPr lang="pt-PT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Os investimentos enquadram-se nas seguintes tipologias:</a:t>
            </a:r>
          </a:p>
          <a:p>
            <a:pPr algn="just"/>
            <a:r>
              <a:rPr lang="pt-PT" sz="1000" dirty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Apoio a Modelos de Negócios para a Transição Digital (Coaching 4.0) – Atribuição  de Vales para Apoiar os Modelos de Negócio para a Transição Digital das PME.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EB1F99C-EFE6-51E3-FD75-E7B28F2374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504" y="366610"/>
            <a:ext cx="4375195" cy="63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226</Words>
  <Application>Microsoft Office PowerPoint</Application>
  <PresentationFormat>Ecrã Panorâmico</PresentationFormat>
  <Paragraphs>14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Dinis Monteiro</cp:lastModifiedBy>
  <cp:revision>61</cp:revision>
  <cp:lastPrinted>2025-12-23T11:36:52Z</cp:lastPrinted>
  <dcterms:created xsi:type="dcterms:W3CDTF">2016-05-05T08:41:36Z</dcterms:created>
  <dcterms:modified xsi:type="dcterms:W3CDTF">2026-06-25T21:26:33Z</dcterms:modified>
</cp:coreProperties>
</file>